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4" r:id="rId3"/>
    <p:sldId id="258" r:id="rId4"/>
    <p:sldId id="272" r:id="rId5"/>
    <p:sldId id="269" r:id="rId6"/>
    <p:sldId id="259" r:id="rId7"/>
    <p:sldId id="262" r:id="rId8"/>
    <p:sldId id="263" r:id="rId9"/>
    <p:sldId id="266" r:id="rId10"/>
    <p:sldId id="273" r:id="rId11"/>
    <p:sldId id="264" r:id="rId12"/>
    <p:sldId id="265" r:id="rId13"/>
  </p:sldIdLst>
  <p:sldSz cx="12192000" cy="6858000"/>
  <p:notesSz cx="6858000" cy="9144000"/>
  <p:embeddedFontLst>
    <p:embeddedFont>
      <p:font typeface="나눔스퀘어" panose="020B0600000101010101" pitchFamily="50" charset="-127"/>
      <p:regular r:id="rId14"/>
    </p:embeddedFont>
    <p:embeddedFont>
      <p:font typeface="나눔스퀘어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4BEDD-14E1-4C09-8E38-0AA28DAF8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9EA400-C037-4968-A96C-94C04D1CC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D15F2A-E8C8-4F5B-9DDB-A3DB419A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59A30-E2D4-4648-9664-3469D52FD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A4F20B-88C9-4FCD-A448-FD425C43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0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745F4-A5DC-4E67-A16E-98EF2BED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C71826-B0A6-4C78-8791-B9A006C6C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47C97-F435-464E-B48A-94B63461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29D66-AADB-458F-8E94-6C8B9C47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A05D35-B716-42D5-9C60-1A646633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8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3F2AC7-12FD-4BED-807A-95383CEA3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871879-0444-413A-A60E-80C579001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C2C51B-C91A-48DA-A2DA-7AD6AFDF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0DCA15-21FE-4133-9196-DEE7D71F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B5003D-A05A-4978-AFB9-D5A80BC7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8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03572-0E19-4376-8FD0-1EA1A4FB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1CFE47-A5A6-40B5-B7DA-810C127AF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2C5AF-62C7-4D05-9579-EF338D26A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CD296-2237-4E70-B923-110C872C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12F9D-8075-4594-9A87-1F56EF09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50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DDE65-A304-4A61-BC4A-B74E1E62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4B499A-8DDE-420A-8F55-EAC57EBAE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16264A-54A2-4AC7-8A0C-F47BA6DD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B4C1F-8CA9-4749-9AA5-4292EC6C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7EC66-79B0-45CE-96F5-C6ED45F2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13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F187F-00BA-4E33-8934-9426214B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22F041-F3E9-4D59-A457-9EC9CDBDA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3663C4-B4E8-4DDD-9C6A-38635F97A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065474-8E3F-4F2D-B60D-26F00B9CC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024FA-C289-450F-BEBE-1BCBB329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50A413-4E50-4593-ABC6-40D32793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7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F7360-C707-467B-9A1C-7A388DD1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D3254E-6D32-4EF0-A20F-49B93FACD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19E04-F5DD-40D8-8038-22713BF29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BCFDD6-1554-43D2-BA00-94F30D669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C16EA0-424E-4094-BC3F-2EDF32A73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CC1844-291C-468F-8CBA-FA7DDFA0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4AAD21-0695-4075-B1CC-7AA478CE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DF62BD-53AE-41C7-8A61-A949EAAA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08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04422-1822-4B5C-A758-3DF2311C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5213E3-8D0B-49DD-ADDA-B45E7DEDE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C77ACE-7142-4BA8-8B55-C6A6F524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E68A1A-E84D-45C6-AD81-F4BFB432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4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6FA87F-81E9-4509-8766-5274E5CB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661C3E-0B43-43B0-BF4D-2F9061E77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8E999B-3275-4464-9EDE-55335C38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3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12C84-3B2E-46E4-90BD-95BE3D71C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30FD2-4ADB-4A3C-BC95-E225F077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46B45-8A43-4204-B4B6-C41AEDE24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CAC21E-CFA4-4F68-B846-9C785544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C1F967-5975-49B6-8BD0-D1D64A0DF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62405-B87E-40D6-9A31-3EA39F63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1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2EB47-D5FD-4D09-87EE-7ECDAB5B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B167B4-5903-47DE-946D-86392F1DD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8FA78-A385-4796-A286-FFA8D73A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D85BE0-EE4C-4542-88F8-C75ED337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E927B-1B8F-4CB6-84E1-64C89ACC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BDEE35-9BFE-41AC-974F-778F586B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5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DA1D4E-F3F6-4A9A-8C44-08F71C87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592878-087C-4904-859E-03692A428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F81C8-546D-484E-86B2-C4AA27002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279C6-A64A-4C49-8D92-7E93A154B10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B5E93-34DD-47B1-B23B-5B11B74E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774DF-D031-494F-A51C-951C214F2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C1426-A500-4767-BEB2-9E565EDF8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aconda.com/products/distrib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5173F23-2927-41CC-8D61-64A041FD2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ctr"/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이상행동 뷰어 프로그램 사용가이드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01E7145B-4B75-444A-8CF0-1E6F8DD06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>
            <a:normAutofit/>
          </a:bodyPr>
          <a:lstStyle/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광주인공지능센터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1C142-A3AD-4C27-B86C-4E60F6BF6F4C}"/>
              </a:ext>
            </a:extLst>
          </p:cNvPr>
          <p:cNvSpPr txBox="1"/>
          <p:nvPr/>
        </p:nvSpPr>
        <p:spPr>
          <a:xfrm>
            <a:off x="8854440" y="5623560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2022.04.12      v0.1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948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A4D04D-60D2-4529-A4BD-627ACEBEEC03}"/>
              </a:ext>
            </a:extLst>
          </p:cNvPr>
          <p:cNvSpPr txBox="1">
            <a:spLocks/>
          </p:cNvSpPr>
          <p:nvPr/>
        </p:nvSpPr>
        <p:spPr>
          <a:xfrm>
            <a:off x="255984" y="349611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이상행동 품질 검증 지표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1.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바운딩박스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라벨 정확도</a:t>
            </a:r>
          </a:p>
        </p:txBody>
      </p:sp>
      <p:sp>
        <p:nvSpPr>
          <p:cNvPr id="5" name="Panel">
            <a:extLst>
              <a:ext uri="{FF2B5EF4-FFF2-40B4-BE49-F238E27FC236}">
                <a16:creationId xmlns:a16="http://schemas.microsoft.com/office/drawing/2014/main" id="{1889BF57-3E79-4368-B840-63A781E2559C}"/>
              </a:ext>
            </a:extLst>
          </p:cNvPr>
          <p:cNvSpPr/>
          <p:nvPr/>
        </p:nvSpPr>
        <p:spPr>
          <a:xfrm>
            <a:off x="8343900" y="1134498"/>
            <a:ext cx="3580370" cy="4318972"/>
          </a:xfrm>
          <a:prstGeom prst="rect">
            <a:avLst/>
          </a:prstGeom>
          <a:solidFill>
            <a:srgbClr val="F0F0F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&lt;</a:t>
            </a:r>
            <a:r>
              <a:rPr lang="ko-KR" altLang="en-US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전신</a:t>
            </a:r>
            <a:r>
              <a:rPr lang="en-US" altLang="ko-KR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&gt;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신체 가장 좌측을 기준으로 </a:t>
            </a:r>
            <a:endParaRPr lang="en-US" altLang="ko-KR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     +- 20pixel</a:t>
            </a:r>
            <a:endParaRPr lang="en-US" altLang="ko-KR" b="1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2.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정수리를 기준으로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+- 20pixel</a:t>
            </a:r>
          </a:p>
          <a:p>
            <a:pPr>
              <a:lnSpc>
                <a:spcPct val="120000"/>
              </a:lnSpc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&lt;</a:t>
            </a:r>
            <a:r>
              <a:rPr lang="ko-KR" altLang="en-US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얼굴</a:t>
            </a:r>
            <a:r>
              <a:rPr lang="en-US" altLang="ko-KR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&gt;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얼굴 가장 좌측을 기준으로 </a:t>
            </a:r>
            <a:endParaRPr lang="en-US" altLang="ko-KR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     +- 10pixel</a:t>
            </a:r>
            <a:endParaRPr lang="en-US" altLang="ko-KR" b="1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2.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정수리를 기준으로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+- 10pixel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3.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귀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~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귀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정수리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~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2B434AC-AD15-4D28-B51E-25A18EBF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24" y="1134497"/>
            <a:ext cx="7695596" cy="43284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C9A639-1C6E-4CB4-ACF3-6685C759ACB0}"/>
              </a:ext>
            </a:extLst>
          </p:cNvPr>
          <p:cNvSpPr/>
          <p:nvPr/>
        </p:nvSpPr>
        <p:spPr>
          <a:xfrm>
            <a:off x="5765179" y="1806498"/>
            <a:ext cx="1494000" cy="2107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213DDF-8560-43C2-9C82-8ADE00E40D78}"/>
              </a:ext>
            </a:extLst>
          </p:cNvPr>
          <p:cNvSpPr/>
          <p:nvPr/>
        </p:nvSpPr>
        <p:spPr>
          <a:xfrm>
            <a:off x="3429000" y="1796973"/>
            <a:ext cx="4627570" cy="36564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97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14C865-AE92-4DFC-984F-39D5B379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1659607"/>
            <a:ext cx="8740140" cy="458117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7747BE0-F204-4BDE-BD2B-54E18F35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84" y="349611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기능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원본크기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Panel">
            <a:extLst>
              <a:ext uri="{FF2B5EF4-FFF2-40B4-BE49-F238E27FC236}">
                <a16:creationId xmlns:a16="http://schemas.microsoft.com/office/drawing/2014/main" id="{B50D97F3-C40A-4269-B496-47674A4BE548}"/>
              </a:ext>
            </a:extLst>
          </p:cNvPr>
          <p:cNvSpPr/>
          <p:nvPr/>
        </p:nvSpPr>
        <p:spPr>
          <a:xfrm>
            <a:off x="9233919" y="777240"/>
            <a:ext cx="2630421" cy="5953924"/>
          </a:xfrm>
          <a:prstGeom prst="rect">
            <a:avLst/>
          </a:prstGeom>
          <a:solidFill>
            <a:srgbClr val="F0F0F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원본크기 버튼 클릭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원본 크기 비디오</a:t>
            </a:r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이미지 확인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원본 사이즈의 비디오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이미지를 확인할 수 있습니다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버튼 클릭 시 비디오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이미지가 전환 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3. &lt; 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버튼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이전 프레임 이미지를 확인할 수 있습니다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4. &gt; 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버튼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다음 프레임 이미지를 확인할 수 있습니다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5.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프레임 번호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해당 프레임이 몇 번째인지 확인할 수 있습니다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69993-CCF0-4A3F-AC0C-E5C99F1AA341}"/>
              </a:ext>
            </a:extLst>
          </p:cNvPr>
          <p:cNvSpPr/>
          <p:nvPr/>
        </p:nvSpPr>
        <p:spPr>
          <a:xfrm>
            <a:off x="327660" y="777240"/>
            <a:ext cx="8740140" cy="5953923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8E37CE-698A-407A-86F1-601D27DA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" y="849184"/>
            <a:ext cx="2054543" cy="3217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DCC071-A308-4A52-A556-AF87EFF60D79}"/>
              </a:ext>
            </a:extLst>
          </p:cNvPr>
          <p:cNvSpPr/>
          <p:nvPr/>
        </p:nvSpPr>
        <p:spPr>
          <a:xfrm>
            <a:off x="1882140" y="877850"/>
            <a:ext cx="579120" cy="29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C138A7-123C-4CC9-B233-4CBE2E2080F1}"/>
              </a:ext>
            </a:extLst>
          </p:cNvPr>
          <p:cNvSpPr/>
          <p:nvPr/>
        </p:nvSpPr>
        <p:spPr>
          <a:xfrm>
            <a:off x="2497800" y="88632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A018BA1-4535-4BBC-B6F9-BDAC08A113FC}"/>
              </a:ext>
            </a:extLst>
          </p:cNvPr>
          <p:cNvSpPr/>
          <p:nvPr/>
        </p:nvSpPr>
        <p:spPr>
          <a:xfrm rot="5400000">
            <a:off x="2027700" y="1281423"/>
            <a:ext cx="288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55E4D0-4E73-4EEC-BD42-19E8298DA683}"/>
              </a:ext>
            </a:extLst>
          </p:cNvPr>
          <p:cNvSpPr/>
          <p:nvPr/>
        </p:nvSpPr>
        <p:spPr>
          <a:xfrm>
            <a:off x="1303020" y="3950193"/>
            <a:ext cx="236220" cy="29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1F52E5-B8B6-4C17-9291-561E5C24F9B6}"/>
              </a:ext>
            </a:extLst>
          </p:cNvPr>
          <p:cNvSpPr/>
          <p:nvPr/>
        </p:nvSpPr>
        <p:spPr>
          <a:xfrm>
            <a:off x="7909560" y="3950193"/>
            <a:ext cx="236220" cy="29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26566D-B365-4C2D-A627-B1FA4C7C7227}"/>
              </a:ext>
            </a:extLst>
          </p:cNvPr>
          <p:cNvSpPr/>
          <p:nvPr/>
        </p:nvSpPr>
        <p:spPr>
          <a:xfrm>
            <a:off x="931961" y="395523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C597EE7-6BC9-405F-B23F-5E122EDB2B68}"/>
              </a:ext>
            </a:extLst>
          </p:cNvPr>
          <p:cNvSpPr/>
          <p:nvPr/>
        </p:nvSpPr>
        <p:spPr>
          <a:xfrm>
            <a:off x="8174790" y="396697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D4CF4E-910F-4A90-8A4E-AF2F7E104912}"/>
              </a:ext>
            </a:extLst>
          </p:cNvPr>
          <p:cNvSpPr/>
          <p:nvPr/>
        </p:nvSpPr>
        <p:spPr>
          <a:xfrm>
            <a:off x="1184910" y="1730101"/>
            <a:ext cx="697230" cy="29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94C457-2C36-4563-B1FE-0E47E5956752}"/>
              </a:ext>
            </a:extLst>
          </p:cNvPr>
          <p:cNvSpPr/>
          <p:nvPr/>
        </p:nvSpPr>
        <p:spPr>
          <a:xfrm>
            <a:off x="1904259" y="173010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B9334C-0799-4982-BDEB-5AA7A6B92151}"/>
              </a:ext>
            </a:extLst>
          </p:cNvPr>
          <p:cNvSpPr/>
          <p:nvPr/>
        </p:nvSpPr>
        <p:spPr>
          <a:xfrm>
            <a:off x="8056680" y="5934239"/>
            <a:ext cx="236220" cy="29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BAAC00A-5F85-4C06-9A61-1D6FAB116DB9}"/>
              </a:ext>
            </a:extLst>
          </p:cNvPr>
          <p:cNvSpPr/>
          <p:nvPr/>
        </p:nvSpPr>
        <p:spPr>
          <a:xfrm>
            <a:off x="8027670" y="6305913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12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5B0818-EBED-452B-AA09-988917C6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1656172"/>
            <a:ext cx="8741867" cy="458207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7747BE0-F204-4BDE-BD2B-54E18F35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84" y="349611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기능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원본크기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비디오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Panel">
            <a:extLst>
              <a:ext uri="{FF2B5EF4-FFF2-40B4-BE49-F238E27FC236}">
                <a16:creationId xmlns:a16="http://schemas.microsoft.com/office/drawing/2014/main" id="{B50D97F3-C40A-4269-B496-47674A4BE548}"/>
              </a:ext>
            </a:extLst>
          </p:cNvPr>
          <p:cNvSpPr/>
          <p:nvPr/>
        </p:nvSpPr>
        <p:spPr>
          <a:xfrm>
            <a:off x="9233919" y="777240"/>
            <a:ext cx="2630421" cy="5953924"/>
          </a:xfrm>
          <a:prstGeom prst="rect">
            <a:avLst/>
          </a:prstGeom>
          <a:solidFill>
            <a:srgbClr val="F0F0F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원본크기 버튼 클릭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원본 크기 비디오</a:t>
            </a:r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이미지 확인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원본 사이즈의 비디오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이미지를 확인할 수 있습니다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버튼 클릭 시 비디오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이미지가 전환 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▶ 플레이 버튼 클릭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비디오를 플레이 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69993-CCF0-4A3F-AC0C-E5C99F1AA341}"/>
              </a:ext>
            </a:extLst>
          </p:cNvPr>
          <p:cNvSpPr/>
          <p:nvPr/>
        </p:nvSpPr>
        <p:spPr>
          <a:xfrm>
            <a:off x="327660" y="777240"/>
            <a:ext cx="8740140" cy="5953923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8E37CE-698A-407A-86F1-601D27DA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" y="849184"/>
            <a:ext cx="2054543" cy="3217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DCC071-A308-4A52-A556-AF87EFF60D79}"/>
              </a:ext>
            </a:extLst>
          </p:cNvPr>
          <p:cNvSpPr/>
          <p:nvPr/>
        </p:nvSpPr>
        <p:spPr>
          <a:xfrm>
            <a:off x="1882140" y="877850"/>
            <a:ext cx="579120" cy="29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C138A7-123C-4CC9-B233-4CBE2E2080F1}"/>
              </a:ext>
            </a:extLst>
          </p:cNvPr>
          <p:cNvSpPr/>
          <p:nvPr/>
        </p:nvSpPr>
        <p:spPr>
          <a:xfrm>
            <a:off x="2497800" y="88632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A018BA1-4535-4BBC-B6F9-BDAC08A113FC}"/>
              </a:ext>
            </a:extLst>
          </p:cNvPr>
          <p:cNvSpPr/>
          <p:nvPr/>
        </p:nvSpPr>
        <p:spPr>
          <a:xfrm rot="5400000">
            <a:off x="2027700" y="1281423"/>
            <a:ext cx="288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D4CF4E-910F-4A90-8A4E-AF2F7E104912}"/>
              </a:ext>
            </a:extLst>
          </p:cNvPr>
          <p:cNvSpPr/>
          <p:nvPr/>
        </p:nvSpPr>
        <p:spPr>
          <a:xfrm>
            <a:off x="1184910" y="1730101"/>
            <a:ext cx="697230" cy="29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794C457-2C36-4563-B1FE-0E47E5956752}"/>
              </a:ext>
            </a:extLst>
          </p:cNvPr>
          <p:cNvSpPr/>
          <p:nvPr/>
        </p:nvSpPr>
        <p:spPr>
          <a:xfrm>
            <a:off x="1904259" y="173010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CC39F3-E3F6-4408-8D19-6F5CDA27BBAD}"/>
              </a:ext>
            </a:extLst>
          </p:cNvPr>
          <p:cNvSpPr/>
          <p:nvPr/>
        </p:nvSpPr>
        <p:spPr>
          <a:xfrm>
            <a:off x="1219961" y="5565633"/>
            <a:ext cx="236220" cy="29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0D69EC6-EDED-40D0-B4A7-067EF251DEB4}"/>
              </a:ext>
            </a:extLst>
          </p:cNvPr>
          <p:cNvSpPr/>
          <p:nvPr/>
        </p:nvSpPr>
        <p:spPr>
          <a:xfrm>
            <a:off x="1194071" y="589419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1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D5A657F-D539-BD99-A773-2FBA65723B00}"/>
              </a:ext>
            </a:extLst>
          </p:cNvPr>
          <p:cNvSpPr txBox="1">
            <a:spLocks/>
          </p:cNvSpPr>
          <p:nvPr/>
        </p:nvSpPr>
        <p:spPr>
          <a:xfrm>
            <a:off x="172908" y="2616072"/>
            <a:ext cx="11617402" cy="732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AI-HUB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다운로드 가능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https://aihub.or.kr/aihubdata/data/view.do?currMenu=115&amp;topMenu=100&amp;aihubDataSe=realm&amp;dataSetSn=651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CFBA91A-0C10-668C-7568-A5496499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09" y="180066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기본정보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872023-368E-8C70-C9F7-F67EFCF4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9" y="3348763"/>
            <a:ext cx="3257870" cy="3221088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56EB8ED-3CC7-B451-B70D-762AC7B62FD0}"/>
              </a:ext>
            </a:extLst>
          </p:cNvPr>
          <p:cNvSpPr txBox="1">
            <a:spLocks/>
          </p:cNvSpPr>
          <p:nvPr/>
        </p:nvSpPr>
        <p:spPr>
          <a:xfrm>
            <a:off x="3582169" y="4624117"/>
            <a:ext cx="6536787" cy="52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라벨링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(JSON)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원천 데이터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(IMG,VIDEO)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모두 다운로드 필요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A1FFA3-52AD-E5AA-F6AD-A5E9C0F7E73D}"/>
              </a:ext>
            </a:extLst>
          </p:cNvPr>
          <p:cNvSpPr/>
          <p:nvPr/>
        </p:nvSpPr>
        <p:spPr>
          <a:xfrm>
            <a:off x="569422" y="5487026"/>
            <a:ext cx="877873" cy="156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A84055-060B-AD38-4DE2-06D309E07041}"/>
              </a:ext>
            </a:extLst>
          </p:cNvPr>
          <p:cNvSpPr/>
          <p:nvPr/>
        </p:nvSpPr>
        <p:spPr>
          <a:xfrm>
            <a:off x="569421" y="5815039"/>
            <a:ext cx="877873" cy="156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AACC68-418A-B524-8B4F-793D5C71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9" y="578840"/>
            <a:ext cx="9043760" cy="20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8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218C65-D220-08E5-D90F-C760B10E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27" y="868410"/>
            <a:ext cx="3176291" cy="207282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0E5F99F-1078-4817-9AB2-5855929D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09" y="180066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디렉토리 구조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CC93DB6-3674-434E-94C0-3667C4884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80169"/>
              </p:ext>
            </p:extLst>
          </p:nvPr>
        </p:nvGraphicFramePr>
        <p:xfrm>
          <a:off x="4015185" y="851016"/>
          <a:ext cx="7631047" cy="3416184"/>
        </p:xfrm>
        <a:graphic>
          <a:graphicData uri="http://schemas.openxmlformats.org/drawingml/2006/table">
            <a:tbl>
              <a:tblPr/>
              <a:tblGrid>
                <a:gridCol w="2651378">
                  <a:extLst>
                    <a:ext uri="{9D8B030D-6E8A-4147-A177-3AD203B41FA5}">
                      <a16:colId xmlns:a16="http://schemas.microsoft.com/office/drawing/2014/main" val="2125219205"/>
                    </a:ext>
                  </a:extLst>
                </a:gridCol>
                <a:gridCol w="4979669">
                  <a:extLst>
                    <a:ext uri="{9D8B030D-6E8A-4147-A177-3AD203B41FA5}">
                      <a16:colId xmlns:a16="http://schemas.microsoft.com/office/drawing/2014/main" val="3391124946"/>
                    </a:ext>
                  </a:extLst>
                </a:gridCol>
              </a:tblGrid>
              <a:tr h="85404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이상행동의 이미지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라벨링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동영상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 경로</a:t>
                      </a:r>
                      <a:b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400" b="1" kern="0" spc="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 구조에 맞춰 </a:t>
                      </a:r>
                      <a:r>
                        <a:rPr lang="en-US" altLang="ko-KR" sz="1400" b="1" kern="0" spc="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 </a:t>
                      </a:r>
                      <a:r>
                        <a:rPr lang="ko-KR" altLang="en-US" sz="1400" b="1" kern="0" spc="0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폴더 셋팅 필요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904873"/>
                  </a:ext>
                </a:extLst>
              </a:tr>
              <a:tr h="85404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static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css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javascript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 화면 구현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기능단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파일 경로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963854"/>
                  </a:ext>
                </a:extLst>
              </a:tr>
              <a:tr h="85404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templates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html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템플릿 경로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376711"/>
                  </a:ext>
                </a:extLst>
              </a:tr>
              <a:tr h="85404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fileAnalisys_processor.py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실행파일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51121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ABE0FB-C4EB-44D2-80B3-156B86D075A9}"/>
              </a:ext>
            </a:extLst>
          </p:cNvPr>
          <p:cNvSpPr/>
          <p:nvPr/>
        </p:nvSpPr>
        <p:spPr>
          <a:xfrm>
            <a:off x="492427" y="851016"/>
            <a:ext cx="3176291" cy="1522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53FFDD4-5F04-E58C-4A98-B74A6774E1EF}"/>
              </a:ext>
            </a:extLst>
          </p:cNvPr>
          <p:cNvSpPr txBox="1">
            <a:spLocks/>
          </p:cNvSpPr>
          <p:nvPr/>
        </p:nvSpPr>
        <p:spPr>
          <a:xfrm>
            <a:off x="227409" y="3078699"/>
            <a:ext cx="3730135" cy="188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다운로드 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abnormal_viewer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&gt; data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폴더에 데이터 셋팅 필요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 데이터를 해당 경로에 셋팅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해놓았습니다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C6769AC-EFE3-F0E1-7E32-E210EED448C3}"/>
              </a:ext>
            </a:extLst>
          </p:cNvPr>
          <p:cNvSpPr txBox="1">
            <a:spLocks/>
          </p:cNvSpPr>
          <p:nvPr/>
        </p:nvSpPr>
        <p:spPr>
          <a:xfrm>
            <a:off x="3957544" y="4414059"/>
            <a:ext cx="5154217" cy="11081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이상행동 </a:t>
            </a:r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디렉토리의 구조는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Img</a:t>
            </a:r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label,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 3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폴더 구성 필요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폴더 중 하나라도 없으면 에러 발생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EFE7892-A3B7-4349-910D-079656A4F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26518"/>
              </p:ext>
            </p:extLst>
          </p:nvPr>
        </p:nvGraphicFramePr>
        <p:xfrm>
          <a:off x="507669" y="672876"/>
          <a:ext cx="5635956" cy="1216884"/>
        </p:xfrm>
        <a:graphic>
          <a:graphicData uri="http://schemas.openxmlformats.org/drawingml/2006/table">
            <a:tbl>
              <a:tblPr/>
              <a:tblGrid>
                <a:gridCol w="1647411">
                  <a:extLst>
                    <a:ext uri="{9D8B030D-6E8A-4147-A177-3AD203B41FA5}">
                      <a16:colId xmlns:a16="http://schemas.microsoft.com/office/drawing/2014/main" val="2125219205"/>
                    </a:ext>
                  </a:extLst>
                </a:gridCol>
                <a:gridCol w="3988545">
                  <a:extLst>
                    <a:ext uri="{9D8B030D-6E8A-4147-A177-3AD203B41FA5}">
                      <a16:colId xmlns:a16="http://schemas.microsoft.com/office/drawing/2014/main" val="3391124946"/>
                    </a:ext>
                  </a:extLst>
                </a:gridCol>
              </a:tblGrid>
              <a:tr h="45584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폴더 셋팅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1)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 구조에 맞춰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폴더 셋팅 필요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84250"/>
                  </a:ext>
                </a:extLst>
              </a:tr>
              <a:tr h="761035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사전 설치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2) 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아나콘다 설치</a:t>
                      </a:r>
                      <a:endParaRPr lang="en-US" altLang="ko-KR" sz="14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hlinkClick r:id="rId2"/>
                        </a:rPr>
                        <a:t>https://www.anaconda.com/products/distribution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374287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128B4702-40DD-4B14-AEE8-6B8718F18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497" y="3827078"/>
            <a:ext cx="4879835" cy="1923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E7EE67-C59A-4731-8EDF-067F1329289B}"/>
              </a:ext>
            </a:extLst>
          </p:cNvPr>
          <p:cNvSpPr txBox="1"/>
          <p:nvPr/>
        </p:nvSpPr>
        <p:spPr>
          <a:xfrm>
            <a:off x="7528562" y="6102194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접속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http://127.0.0.1:23456/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9F776D-4933-45A0-83AC-6362C68300D0}"/>
              </a:ext>
            </a:extLst>
          </p:cNvPr>
          <p:cNvSpPr/>
          <p:nvPr/>
        </p:nvSpPr>
        <p:spPr>
          <a:xfrm>
            <a:off x="7458075" y="4671167"/>
            <a:ext cx="1333500" cy="285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DBF3E9B-ED28-4DA2-A07C-97A7D05903D9}"/>
              </a:ext>
            </a:extLst>
          </p:cNvPr>
          <p:cNvSpPr/>
          <p:nvPr/>
        </p:nvSpPr>
        <p:spPr>
          <a:xfrm rot="5400000">
            <a:off x="7665053" y="5381473"/>
            <a:ext cx="919544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572FD9-C1ED-4F54-B664-9AE17156FE46}"/>
              </a:ext>
            </a:extLst>
          </p:cNvPr>
          <p:cNvSpPr/>
          <p:nvPr/>
        </p:nvSpPr>
        <p:spPr>
          <a:xfrm>
            <a:off x="7528561" y="6053246"/>
            <a:ext cx="3282313" cy="356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F7CA782-A76D-4347-A3B6-6CACE627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09" y="180066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423ECA2-9116-4032-B50B-AE9730FBBFA1}"/>
              </a:ext>
            </a:extLst>
          </p:cNvPr>
          <p:cNvSpPr/>
          <p:nvPr/>
        </p:nvSpPr>
        <p:spPr>
          <a:xfrm>
            <a:off x="6014289" y="1454847"/>
            <a:ext cx="919544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5CE0E6-6550-427B-9C1F-036865EC6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33892"/>
              </p:ext>
            </p:extLst>
          </p:nvPr>
        </p:nvGraphicFramePr>
        <p:xfrm>
          <a:off x="507667" y="3764235"/>
          <a:ext cx="5635957" cy="2913699"/>
        </p:xfrm>
        <a:graphic>
          <a:graphicData uri="http://schemas.openxmlformats.org/drawingml/2006/table">
            <a:tbl>
              <a:tblPr/>
              <a:tblGrid>
                <a:gridCol w="1647411">
                  <a:extLst>
                    <a:ext uri="{9D8B030D-6E8A-4147-A177-3AD203B41FA5}">
                      <a16:colId xmlns:a16="http://schemas.microsoft.com/office/drawing/2014/main" val="1429242183"/>
                    </a:ext>
                  </a:extLst>
                </a:gridCol>
                <a:gridCol w="3988546">
                  <a:extLst>
                    <a:ext uri="{9D8B030D-6E8A-4147-A177-3AD203B41FA5}">
                      <a16:colId xmlns:a16="http://schemas.microsoft.com/office/drawing/2014/main" val="575770862"/>
                    </a:ext>
                  </a:extLst>
                </a:gridCol>
              </a:tblGrid>
              <a:tr h="36072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폴더 위치로 이동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1)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cmd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에서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viewer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폴더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다운받은 경로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위치로 이동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cd 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C:\Users\user\Desktop\viewer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464467"/>
                  </a:ext>
                </a:extLst>
              </a:tr>
              <a:tr h="402320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2)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플라스크 설치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pip install flask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141067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기동절차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3)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프로세스 기동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python fileAnalisys_processor.py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17625"/>
                  </a:ext>
                </a:extLst>
              </a:tr>
              <a:tr h="265985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URL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접속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4) URL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 후 접속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URL</a:t>
                      </a:r>
                      <a:r>
                        <a:rPr lang="ko-KR" altLang="en-US" sz="14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접속 </a:t>
                      </a:r>
                      <a:r>
                        <a:rPr lang="en-US" altLang="ko-KR" sz="1400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http://127.0.0.1:23456/</a:t>
                      </a:r>
                      <a:endParaRPr lang="ko-KR" altLang="en-US" sz="14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094708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정지절차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5)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프로세스 정지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&gt; </a:t>
                      </a:r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ctrl+c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87295"/>
                  </a:ext>
                </a:extLst>
              </a:tr>
            </a:tbl>
          </a:graphicData>
        </a:graphic>
      </p:graphicFrame>
      <p:sp>
        <p:nvSpPr>
          <p:cNvPr id="24" name="제목 1">
            <a:extLst>
              <a:ext uri="{FF2B5EF4-FFF2-40B4-BE49-F238E27FC236}">
                <a16:creationId xmlns:a16="http://schemas.microsoft.com/office/drawing/2014/main" id="{4A07F5C1-9192-4B54-98CE-DA7ABCA0257C}"/>
              </a:ext>
            </a:extLst>
          </p:cNvPr>
          <p:cNvSpPr txBox="1">
            <a:spLocks/>
          </p:cNvSpPr>
          <p:nvPr/>
        </p:nvSpPr>
        <p:spPr>
          <a:xfrm>
            <a:off x="223703" y="3177223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 및 정지 절차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cmd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D6B95-B138-E314-B6E3-6F5D72DB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497" y="239524"/>
            <a:ext cx="3751536" cy="29170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08B8C6-356B-0296-3078-7141B5C6BE86}"/>
              </a:ext>
            </a:extLst>
          </p:cNvPr>
          <p:cNvSpPr/>
          <p:nvPr/>
        </p:nvSpPr>
        <p:spPr>
          <a:xfrm>
            <a:off x="7134808" y="1119673"/>
            <a:ext cx="2799184" cy="6231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CE99F0-432C-6945-2A75-91189FC4959E}"/>
              </a:ext>
            </a:extLst>
          </p:cNvPr>
          <p:cNvSpPr/>
          <p:nvPr/>
        </p:nvSpPr>
        <p:spPr>
          <a:xfrm>
            <a:off x="9243526" y="2844963"/>
            <a:ext cx="600269" cy="252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6810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0A979B5-9472-65AA-C7E3-4A3B36A3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77" y="777781"/>
            <a:ext cx="8650974" cy="45358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7747BE0-F204-4BDE-BD2B-54E18F35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84" y="349611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이상행동 화면 설명</a:t>
            </a:r>
          </a:p>
        </p:txBody>
      </p:sp>
      <p:sp>
        <p:nvSpPr>
          <p:cNvPr id="6" name="Panel">
            <a:extLst>
              <a:ext uri="{FF2B5EF4-FFF2-40B4-BE49-F238E27FC236}">
                <a16:creationId xmlns:a16="http://schemas.microsoft.com/office/drawing/2014/main" id="{B50D97F3-C40A-4269-B496-47674A4BE548}"/>
              </a:ext>
            </a:extLst>
          </p:cNvPr>
          <p:cNvSpPr/>
          <p:nvPr/>
        </p:nvSpPr>
        <p:spPr>
          <a:xfrm>
            <a:off x="9228198" y="777240"/>
            <a:ext cx="2636142" cy="5953924"/>
          </a:xfrm>
          <a:prstGeom prst="rect">
            <a:avLst/>
          </a:prstGeom>
          <a:solidFill>
            <a:srgbClr val="F0F0F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검색 영역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작업번호 값을 입력 후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‘</a:t>
            </a:r>
            <a:r>
              <a:rPr lang="ko-KR" altLang="en-US" sz="1200" b="1" u="sng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’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버튼 클릭</a:t>
            </a: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1400" b="1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작업 선택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영역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 latinLnBrk="1"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‘</a:t>
            </a:r>
            <a:r>
              <a:rPr lang="ko-KR" altLang="en-US" sz="1200" b="1" u="sng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이상행동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’ 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클릭</a:t>
            </a: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10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총 건수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이상행동 작업 전체 건수 확인 </a:t>
            </a:r>
            <a:endParaRPr lang="en-US" altLang="ko-KR" sz="10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altLang="ko-KR" sz="1400" b="1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작업번호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클립번호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프레임번호 선택 영역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 latinLnBrk="1"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작업번호 선택 → 클립번호 선택 → 프레임번호 선택</a:t>
            </a: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 latinLnBrk="1">
              <a:lnSpc>
                <a:spcPct val="120000"/>
              </a:lnSpc>
              <a:buFontTx/>
              <a:buChar char="-"/>
              <a:defRPr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5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프레임 이미지 영역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프레임 번호 선택 시 이미지 로드 되는 영역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b="1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6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프레임 정보 영역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프레임에 대한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라벨링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정보 및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JSON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정보 확인 영역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69993-CCF0-4A3F-AC0C-E5C99F1AA341}"/>
              </a:ext>
            </a:extLst>
          </p:cNvPr>
          <p:cNvSpPr/>
          <p:nvPr/>
        </p:nvSpPr>
        <p:spPr>
          <a:xfrm>
            <a:off x="327660" y="777240"/>
            <a:ext cx="8740140" cy="5953923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1F867BF-C92F-4E27-8CDA-9CC523AE7651}"/>
              </a:ext>
            </a:extLst>
          </p:cNvPr>
          <p:cNvSpPr/>
          <p:nvPr/>
        </p:nvSpPr>
        <p:spPr>
          <a:xfrm>
            <a:off x="428539" y="1843518"/>
            <a:ext cx="1784018" cy="1377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7CCFDF-FA1A-4A72-96FC-C06DF70F748A}"/>
              </a:ext>
            </a:extLst>
          </p:cNvPr>
          <p:cNvSpPr/>
          <p:nvPr/>
        </p:nvSpPr>
        <p:spPr>
          <a:xfrm>
            <a:off x="2312015" y="1611629"/>
            <a:ext cx="4608864" cy="2423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5A9F54-0BF2-4FF0-827A-BDF74186F1E6}"/>
              </a:ext>
            </a:extLst>
          </p:cNvPr>
          <p:cNvSpPr/>
          <p:nvPr/>
        </p:nvSpPr>
        <p:spPr>
          <a:xfrm flipH="1">
            <a:off x="6974617" y="1611627"/>
            <a:ext cx="1918754" cy="24231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167BE2-ACA1-4134-BAAC-B54AD6AFAD86}"/>
              </a:ext>
            </a:extLst>
          </p:cNvPr>
          <p:cNvSpPr/>
          <p:nvPr/>
        </p:nvSpPr>
        <p:spPr>
          <a:xfrm>
            <a:off x="428539" y="1202371"/>
            <a:ext cx="2057504" cy="235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B255FBB-2D6A-4FD5-B37C-E1BC6F07C8BA}"/>
              </a:ext>
            </a:extLst>
          </p:cNvPr>
          <p:cNvSpPr/>
          <p:nvPr/>
        </p:nvSpPr>
        <p:spPr>
          <a:xfrm>
            <a:off x="2508162" y="116092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206387E-670F-4F31-8E9F-1D052A81C797}"/>
              </a:ext>
            </a:extLst>
          </p:cNvPr>
          <p:cNvSpPr/>
          <p:nvPr/>
        </p:nvSpPr>
        <p:spPr>
          <a:xfrm>
            <a:off x="1152932" y="412679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17384AC-5B21-41CD-AF75-833F47949B15}"/>
              </a:ext>
            </a:extLst>
          </p:cNvPr>
          <p:cNvSpPr/>
          <p:nvPr/>
        </p:nvSpPr>
        <p:spPr>
          <a:xfrm>
            <a:off x="4472447" y="412679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4A45422-2B2E-4053-A1CB-409189B18F6F}"/>
              </a:ext>
            </a:extLst>
          </p:cNvPr>
          <p:cNvSpPr/>
          <p:nvPr/>
        </p:nvSpPr>
        <p:spPr>
          <a:xfrm>
            <a:off x="7933994" y="412679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E09820-6903-42E2-B033-BA225E3A9179}"/>
              </a:ext>
            </a:extLst>
          </p:cNvPr>
          <p:cNvSpPr/>
          <p:nvPr/>
        </p:nvSpPr>
        <p:spPr>
          <a:xfrm>
            <a:off x="428539" y="1575702"/>
            <a:ext cx="1784018" cy="235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0E01DC3-801D-479D-97EC-C8C206863ACF}"/>
              </a:ext>
            </a:extLst>
          </p:cNvPr>
          <p:cNvSpPr/>
          <p:nvPr/>
        </p:nvSpPr>
        <p:spPr>
          <a:xfrm>
            <a:off x="1863617" y="148854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CA5351-B12A-4DC9-BB62-08C10EA23245}"/>
              </a:ext>
            </a:extLst>
          </p:cNvPr>
          <p:cNvSpPr/>
          <p:nvPr/>
        </p:nvSpPr>
        <p:spPr>
          <a:xfrm>
            <a:off x="427829" y="2018084"/>
            <a:ext cx="1784018" cy="20167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F8B6F5B-17AE-4CD4-A0AA-2626B0D306E5}"/>
              </a:ext>
            </a:extLst>
          </p:cNvPr>
          <p:cNvSpPr/>
          <p:nvPr/>
        </p:nvSpPr>
        <p:spPr>
          <a:xfrm>
            <a:off x="1863617" y="177901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46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A58717-0B0F-4665-AC1F-B1E54332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1" y="777240"/>
            <a:ext cx="8740139" cy="452904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7747BE0-F204-4BDE-BD2B-54E18F35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84" y="349611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이상행동 작업하기</a:t>
            </a:r>
          </a:p>
        </p:txBody>
      </p:sp>
      <p:sp>
        <p:nvSpPr>
          <p:cNvPr id="6" name="Panel">
            <a:extLst>
              <a:ext uri="{FF2B5EF4-FFF2-40B4-BE49-F238E27FC236}">
                <a16:creationId xmlns:a16="http://schemas.microsoft.com/office/drawing/2014/main" id="{B50D97F3-C40A-4269-B496-47674A4BE548}"/>
              </a:ext>
            </a:extLst>
          </p:cNvPr>
          <p:cNvSpPr/>
          <p:nvPr/>
        </p:nvSpPr>
        <p:spPr>
          <a:xfrm>
            <a:off x="9233919" y="777240"/>
            <a:ext cx="2630421" cy="5953924"/>
          </a:xfrm>
          <a:prstGeom prst="rect">
            <a:avLst/>
          </a:prstGeom>
          <a:solidFill>
            <a:srgbClr val="F0F0F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작업번호 선택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작업번호를 선택합니다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클립번호 선택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작업번호를 선택 후 해당 클립번호를 선택할 수 있습니다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클립번호를 선택합니다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프레임번호 선택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클립번호를 선택하면 해당 클립의 프레임을 선택할 수 있습니다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프레임번호를 선택합니다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키보드의 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1,2,3,4,5 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키를 </a:t>
            </a:r>
            <a:r>
              <a:rPr lang="ko-KR" altLang="en-US" sz="120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통해 프레임 간 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이동이 가능합니다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69993-CCF0-4A3F-AC0C-E5C99F1AA341}"/>
              </a:ext>
            </a:extLst>
          </p:cNvPr>
          <p:cNvSpPr/>
          <p:nvPr/>
        </p:nvSpPr>
        <p:spPr>
          <a:xfrm>
            <a:off x="327660" y="777240"/>
            <a:ext cx="8740140" cy="5953923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2E893-2EA5-404B-B986-516F22C3E222}"/>
              </a:ext>
            </a:extLst>
          </p:cNvPr>
          <p:cNvSpPr/>
          <p:nvPr/>
        </p:nvSpPr>
        <p:spPr>
          <a:xfrm>
            <a:off x="2020535" y="2062882"/>
            <a:ext cx="4975827" cy="195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DF10C8B-0179-4FEC-BD96-7D9160D9EFB6}"/>
              </a:ext>
            </a:extLst>
          </p:cNvPr>
          <p:cNvSpPr/>
          <p:nvPr/>
        </p:nvSpPr>
        <p:spPr>
          <a:xfrm>
            <a:off x="3797140" y="1789527"/>
            <a:ext cx="288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518F8-22F8-4D41-8BF0-190C6C633BC5}"/>
              </a:ext>
            </a:extLst>
          </p:cNvPr>
          <p:cNvSpPr/>
          <p:nvPr/>
        </p:nvSpPr>
        <p:spPr>
          <a:xfrm>
            <a:off x="2219016" y="1264920"/>
            <a:ext cx="6749723" cy="3500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FFA171-02DF-470B-A8B4-6E9BBA2A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59" y="1613697"/>
            <a:ext cx="1970658" cy="26473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BAF508-0A26-4251-B251-E08B72C34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672" y="1613696"/>
            <a:ext cx="1921816" cy="2647301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32AF03B-7B96-4DD6-84B4-4CCE7451FF03}"/>
              </a:ext>
            </a:extLst>
          </p:cNvPr>
          <p:cNvSpPr/>
          <p:nvPr/>
        </p:nvSpPr>
        <p:spPr>
          <a:xfrm>
            <a:off x="3958376" y="1794477"/>
            <a:ext cx="288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AA7AC44-C351-4218-A2FF-20D316474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29" y="1701272"/>
            <a:ext cx="1881739" cy="1790299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D5BAB27-E7AF-4BEE-A00C-B1C59F6A1395}"/>
              </a:ext>
            </a:extLst>
          </p:cNvPr>
          <p:cNvSpPr/>
          <p:nvPr/>
        </p:nvSpPr>
        <p:spPr>
          <a:xfrm>
            <a:off x="6457969" y="2164964"/>
            <a:ext cx="288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2B5326-3ABA-4DC5-9B1F-95D98A57CA20}"/>
              </a:ext>
            </a:extLst>
          </p:cNvPr>
          <p:cNvSpPr/>
          <p:nvPr/>
        </p:nvSpPr>
        <p:spPr>
          <a:xfrm>
            <a:off x="1807504" y="2062882"/>
            <a:ext cx="1850789" cy="1228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B61080-479F-4E64-9AFC-A7DCE422C7B5}"/>
              </a:ext>
            </a:extLst>
          </p:cNvPr>
          <p:cNvSpPr/>
          <p:nvPr/>
        </p:nvSpPr>
        <p:spPr>
          <a:xfrm>
            <a:off x="4378690" y="2452964"/>
            <a:ext cx="1850789" cy="1228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E374FE8-BF16-41DE-B8B8-3AB27565CCCF}"/>
              </a:ext>
            </a:extLst>
          </p:cNvPr>
          <p:cNvSpPr/>
          <p:nvPr/>
        </p:nvSpPr>
        <p:spPr>
          <a:xfrm>
            <a:off x="3504969" y="180738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28694B-1080-465F-B689-539EBE002DEE}"/>
              </a:ext>
            </a:extLst>
          </p:cNvPr>
          <p:cNvSpPr/>
          <p:nvPr/>
        </p:nvSpPr>
        <p:spPr>
          <a:xfrm>
            <a:off x="1684152" y="3358666"/>
            <a:ext cx="1990341" cy="100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0A35E61-0318-4B74-9732-4FAF987ECDFD}"/>
              </a:ext>
            </a:extLst>
          </p:cNvPr>
          <p:cNvSpPr/>
          <p:nvPr/>
        </p:nvSpPr>
        <p:spPr>
          <a:xfrm>
            <a:off x="1401080" y="1774732"/>
            <a:ext cx="288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6975443-5066-4161-9A3B-23ABC4A1CB6E}"/>
              </a:ext>
            </a:extLst>
          </p:cNvPr>
          <p:cNvSpPr/>
          <p:nvPr/>
        </p:nvSpPr>
        <p:spPr>
          <a:xfrm>
            <a:off x="6085479" y="2164964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D4969CE-3296-4C83-B802-50BC47084913}"/>
              </a:ext>
            </a:extLst>
          </p:cNvPr>
          <p:cNvSpPr/>
          <p:nvPr/>
        </p:nvSpPr>
        <p:spPr>
          <a:xfrm>
            <a:off x="8512819" y="2726933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DC1E84-4A15-4755-BC4C-0AE856173A30}"/>
              </a:ext>
            </a:extLst>
          </p:cNvPr>
          <p:cNvSpPr/>
          <p:nvPr/>
        </p:nvSpPr>
        <p:spPr>
          <a:xfrm>
            <a:off x="6834063" y="2988194"/>
            <a:ext cx="1822756" cy="440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7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5844CCD-222F-4725-B40A-68DB115A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777240"/>
            <a:ext cx="8740140" cy="45811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7747BE0-F204-4BDE-BD2B-54E18F35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84" y="349611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이상행동 작업하기</a:t>
            </a:r>
          </a:p>
        </p:txBody>
      </p:sp>
      <p:sp>
        <p:nvSpPr>
          <p:cNvPr id="6" name="Panel">
            <a:extLst>
              <a:ext uri="{FF2B5EF4-FFF2-40B4-BE49-F238E27FC236}">
                <a16:creationId xmlns:a16="http://schemas.microsoft.com/office/drawing/2014/main" id="{B50D97F3-C40A-4269-B496-47674A4BE548}"/>
              </a:ext>
            </a:extLst>
          </p:cNvPr>
          <p:cNvSpPr/>
          <p:nvPr/>
        </p:nvSpPr>
        <p:spPr>
          <a:xfrm>
            <a:off x="9233919" y="777240"/>
            <a:ext cx="2630421" cy="5953924"/>
          </a:xfrm>
          <a:prstGeom prst="rect">
            <a:avLst/>
          </a:prstGeom>
          <a:solidFill>
            <a:srgbClr val="F0F0F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프레임 이미지 확인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400" dirty="0" err="1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라벨링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정보 영역 확인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프레임 이미지와 </a:t>
            </a:r>
            <a:r>
              <a:rPr lang="ko-KR" altLang="en-US" sz="12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바운딩박스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위치 및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라벨링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정보를 확인합니다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69993-CCF0-4A3F-AC0C-E5C99F1AA341}"/>
              </a:ext>
            </a:extLst>
          </p:cNvPr>
          <p:cNvSpPr/>
          <p:nvPr/>
        </p:nvSpPr>
        <p:spPr>
          <a:xfrm>
            <a:off x="327660" y="777240"/>
            <a:ext cx="8740140" cy="5953923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08FBDB-2099-4D2B-8761-E166736182F8}"/>
              </a:ext>
            </a:extLst>
          </p:cNvPr>
          <p:cNvSpPr/>
          <p:nvPr/>
        </p:nvSpPr>
        <p:spPr>
          <a:xfrm>
            <a:off x="2401864" y="2480153"/>
            <a:ext cx="4585676" cy="2579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41AFE10-959B-4B9D-9408-2346D6B54850}"/>
              </a:ext>
            </a:extLst>
          </p:cNvPr>
          <p:cNvSpPr/>
          <p:nvPr/>
        </p:nvSpPr>
        <p:spPr>
          <a:xfrm>
            <a:off x="4605604" y="513988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27FAA4-807A-4C57-BDD1-FF6ABE25C8A5}"/>
              </a:ext>
            </a:extLst>
          </p:cNvPr>
          <p:cNvSpPr/>
          <p:nvPr/>
        </p:nvSpPr>
        <p:spPr>
          <a:xfrm flipH="1">
            <a:off x="7078980" y="1981200"/>
            <a:ext cx="1821180" cy="3078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7114168-E6AA-480C-A8AE-5C4B9AF8634A}"/>
              </a:ext>
            </a:extLst>
          </p:cNvPr>
          <p:cNvSpPr/>
          <p:nvPr/>
        </p:nvSpPr>
        <p:spPr>
          <a:xfrm>
            <a:off x="7989570" y="513988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55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D881A7-3F4E-474E-9123-B7AE921E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777240"/>
            <a:ext cx="8740140" cy="4581172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7747BE0-F204-4BDE-BD2B-54E18F35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84" y="349611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이상행동 작업하기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</a:p>
        </p:txBody>
      </p:sp>
      <p:sp>
        <p:nvSpPr>
          <p:cNvPr id="6" name="Panel">
            <a:extLst>
              <a:ext uri="{FF2B5EF4-FFF2-40B4-BE49-F238E27FC236}">
                <a16:creationId xmlns:a16="http://schemas.microsoft.com/office/drawing/2014/main" id="{B50D97F3-C40A-4269-B496-47674A4BE548}"/>
              </a:ext>
            </a:extLst>
          </p:cNvPr>
          <p:cNvSpPr/>
          <p:nvPr/>
        </p:nvSpPr>
        <p:spPr>
          <a:xfrm>
            <a:off x="9233919" y="777240"/>
            <a:ext cx="2630421" cy="5953924"/>
          </a:xfrm>
          <a:prstGeom prst="rect">
            <a:avLst/>
          </a:prstGeom>
          <a:solidFill>
            <a:srgbClr val="F0F0F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400" dirty="0" err="1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바운딩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박스 위치 및 크기 수정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바운딩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박스를 클릭 후 위치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및 크기를 수정합니다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확대 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: </a:t>
            </a:r>
            <a:r>
              <a:rPr lang="en-US" altLang="ko-KR" sz="1200" u="sng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‘</a:t>
            </a:r>
            <a:r>
              <a:rPr lang="ko-KR" altLang="en-US" sz="1200" b="1" u="sng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마우스 휠 아래로</a:t>
            </a:r>
            <a:r>
              <a:rPr lang="en-US" altLang="ko-KR" sz="1200" b="1" u="sng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’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축소 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: </a:t>
            </a:r>
            <a:r>
              <a:rPr lang="en-US" altLang="ko-KR" sz="1200" b="1" u="sng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‘</a:t>
            </a:r>
            <a:r>
              <a:rPr lang="ko-KR" altLang="en-US" sz="1200" b="1" u="sng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마우스 휠 위로</a:t>
            </a:r>
            <a:r>
              <a:rPr lang="en-US" altLang="ko-KR" sz="1200" b="1" u="sng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’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※ 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확대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축소는 마우스 위치를 기준으로 움직입니다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저장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바운딩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박스가 수정되면 저장버튼이 나타납니다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 버튼 클릭 시 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alert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창으로 확인</a:t>
            </a: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 클릭 시 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JSON 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파일 내의 해당 프레임 정보가 바뀌어 저장됩니다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단축키 </a:t>
            </a:r>
            <a:r>
              <a:rPr lang="en-US" altLang="ko-KR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-&gt; </a:t>
            </a:r>
            <a:r>
              <a:rPr lang="ko-KR" altLang="en-US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키보드의 </a:t>
            </a:r>
            <a:r>
              <a:rPr lang="en-US" altLang="ko-KR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 </a:t>
            </a:r>
            <a:r>
              <a:rPr lang="ko-KR" altLang="en-US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키</a:t>
            </a:r>
            <a:endParaRPr lang="en-US" altLang="ko-KR" sz="1200" b="1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다음 프레임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다음 프레임도 동일하게 확인 및 수정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 과정을 진행해주세요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단축키 </a:t>
            </a:r>
            <a:r>
              <a:rPr lang="en-US" altLang="ko-KR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-&gt; </a:t>
            </a:r>
            <a:r>
              <a:rPr lang="ko-KR" altLang="en-US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키보드의 </a:t>
            </a:r>
            <a:r>
              <a:rPr lang="ko-KR" altLang="en-US" sz="1200" b="1" dirty="0" err="1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숫자키</a:t>
            </a:r>
            <a:r>
              <a:rPr lang="en-US" altLang="ko-KR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(1,2,3,4,5)</a:t>
            </a:r>
            <a:r>
              <a:rPr lang="ko-KR" altLang="en-US" sz="1200" b="1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프레임변경</a:t>
            </a:r>
            <a:endParaRPr lang="en-US" altLang="ko-KR" sz="1200" b="1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69993-CCF0-4A3F-AC0C-E5C99F1AA341}"/>
              </a:ext>
            </a:extLst>
          </p:cNvPr>
          <p:cNvSpPr/>
          <p:nvPr/>
        </p:nvSpPr>
        <p:spPr>
          <a:xfrm>
            <a:off x="327660" y="777240"/>
            <a:ext cx="8740140" cy="5953923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08FBDB-2099-4D2B-8761-E166736182F8}"/>
              </a:ext>
            </a:extLst>
          </p:cNvPr>
          <p:cNvSpPr/>
          <p:nvPr/>
        </p:nvSpPr>
        <p:spPr>
          <a:xfrm>
            <a:off x="5594350" y="2647949"/>
            <a:ext cx="1041400" cy="1073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41AFE10-959B-4B9D-9408-2346D6B54850}"/>
              </a:ext>
            </a:extLst>
          </p:cNvPr>
          <p:cNvSpPr/>
          <p:nvPr/>
        </p:nvSpPr>
        <p:spPr>
          <a:xfrm>
            <a:off x="6430810" y="233454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A7C2C0-3885-49FE-969B-A33A4CB1FEA9}"/>
              </a:ext>
            </a:extLst>
          </p:cNvPr>
          <p:cNvSpPr/>
          <p:nvPr/>
        </p:nvSpPr>
        <p:spPr>
          <a:xfrm>
            <a:off x="3840480" y="5119327"/>
            <a:ext cx="312420" cy="232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6E0974-C73C-4F8A-B427-6F3F673E9A0B}"/>
              </a:ext>
            </a:extLst>
          </p:cNvPr>
          <p:cNvSpPr/>
          <p:nvPr/>
        </p:nvSpPr>
        <p:spPr>
          <a:xfrm>
            <a:off x="3852690" y="547012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FF5D4D-C49B-462D-9228-40D2DE58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3" y="5470129"/>
            <a:ext cx="2662238" cy="762000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A2AB62D-A0C8-4BFA-9A10-80D18382DCAF}"/>
              </a:ext>
            </a:extLst>
          </p:cNvPr>
          <p:cNvSpPr/>
          <p:nvPr/>
        </p:nvSpPr>
        <p:spPr>
          <a:xfrm>
            <a:off x="4252826" y="5470129"/>
            <a:ext cx="288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143BEAB-04F7-4166-99E1-41F14F2F60E8}"/>
              </a:ext>
            </a:extLst>
          </p:cNvPr>
          <p:cNvSpPr/>
          <p:nvPr/>
        </p:nvSpPr>
        <p:spPr>
          <a:xfrm>
            <a:off x="1268240" y="264794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9710F-35C7-42F8-B021-E47EDCB11E88}"/>
              </a:ext>
            </a:extLst>
          </p:cNvPr>
          <p:cNvSpPr txBox="1"/>
          <p:nvPr/>
        </p:nvSpPr>
        <p:spPr>
          <a:xfrm>
            <a:off x="6146291" y="6282198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반영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B4333E-4927-4927-A18D-2B2A5516996A}"/>
              </a:ext>
            </a:extLst>
          </p:cNvPr>
          <p:cNvSpPr/>
          <p:nvPr/>
        </p:nvSpPr>
        <p:spPr>
          <a:xfrm>
            <a:off x="6399275" y="5928420"/>
            <a:ext cx="430149" cy="232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0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49D702-3D33-4682-A901-4F80DCB6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777239"/>
            <a:ext cx="8740140" cy="458117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7747BE0-F204-4BDE-BD2B-54E18F35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84" y="349611"/>
            <a:ext cx="10515600" cy="315912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기능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비디오</a:t>
            </a:r>
          </a:p>
        </p:txBody>
      </p:sp>
      <p:sp>
        <p:nvSpPr>
          <p:cNvPr id="6" name="Panel">
            <a:extLst>
              <a:ext uri="{FF2B5EF4-FFF2-40B4-BE49-F238E27FC236}">
                <a16:creationId xmlns:a16="http://schemas.microsoft.com/office/drawing/2014/main" id="{B50D97F3-C40A-4269-B496-47674A4BE548}"/>
              </a:ext>
            </a:extLst>
          </p:cNvPr>
          <p:cNvSpPr/>
          <p:nvPr/>
        </p:nvSpPr>
        <p:spPr>
          <a:xfrm>
            <a:off x="9233919" y="777240"/>
            <a:ext cx="2630421" cy="5953924"/>
          </a:xfrm>
          <a:prstGeom prst="rect">
            <a:avLst/>
          </a:prstGeom>
          <a:solidFill>
            <a:srgbClr val="F0F0F0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비디오 버튼 클릭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비디오 버튼을 클릭하면 해당 작업번호의 비디오가 로딩 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※ 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캔버스 버튼 클릭 시 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현재 선택되어 있는 프레임을 다시 확인할 수 있습니다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비디오 확인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비디오를 확인할 수 있습니다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1400" dirty="0">
                <a:solidFill>
                  <a:srgbClr val="5F5F5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▶ 플레이 버튼 클릭</a:t>
            </a:r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en-US" altLang="ko-KR" sz="1400" dirty="0">
              <a:solidFill>
                <a:srgbClr val="5F5F5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비디오를 플레이 합니다</a:t>
            </a:r>
            <a:r>
              <a:rPr lang="en-US" altLang="ko-KR" sz="1200" dirty="0">
                <a:solidFill>
                  <a:srgbClr val="5F5F5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5F5F5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69993-CCF0-4A3F-AC0C-E5C99F1AA341}"/>
              </a:ext>
            </a:extLst>
          </p:cNvPr>
          <p:cNvSpPr/>
          <p:nvPr/>
        </p:nvSpPr>
        <p:spPr>
          <a:xfrm>
            <a:off x="327660" y="777240"/>
            <a:ext cx="8740140" cy="5953923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C138A7-123C-4CC9-B233-4CBE2E2080F1}"/>
              </a:ext>
            </a:extLst>
          </p:cNvPr>
          <p:cNvSpPr/>
          <p:nvPr/>
        </p:nvSpPr>
        <p:spPr>
          <a:xfrm>
            <a:off x="2067243" y="512117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55E4D0-4E73-4EEC-BD42-19E8298DA683}"/>
              </a:ext>
            </a:extLst>
          </p:cNvPr>
          <p:cNvSpPr/>
          <p:nvPr/>
        </p:nvSpPr>
        <p:spPr>
          <a:xfrm>
            <a:off x="2407920" y="2460458"/>
            <a:ext cx="4582427" cy="2604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26566D-B365-4C2D-A627-B1FA4C7C7227}"/>
              </a:ext>
            </a:extLst>
          </p:cNvPr>
          <p:cNvSpPr/>
          <p:nvPr/>
        </p:nvSpPr>
        <p:spPr>
          <a:xfrm>
            <a:off x="2089362" y="2528634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29DF19-2D76-4DFA-8CAB-0E129709D73B}"/>
              </a:ext>
            </a:extLst>
          </p:cNvPr>
          <p:cNvSpPr/>
          <p:nvPr/>
        </p:nvSpPr>
        <p:spPr>
          <a:xfrm>
            <a:off x="2377362" y="5121170"/>
            <a:ext cx="693498" cy="237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C6442C-5C1C-49E0-A665-EF23D33000EF}"/>
              </a:ext>
            </a:extLst>
          </p:cNvPr>
          <p:cNvSpPr/>
          <p:nvPr/>
        </p:nvSpPr>
        <p:spPr>
          <a:xfrm>
            <a:off x="2460061" y="4632960"/>
            <a:ext cx="236220" cy="228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22C0411-4CAC-4D7F-8FCA-B4B084F8DDFA}"/>
              </a:ext>
            </a:extLst>
          </p:cNvPr>
          <p:cNvSpPr/>
          <p:nvPr/>
        </p:nvSpPr>
        <p:spPr>
          <a:xfrm>
            <a:off x="2067243" y="457307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73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760</Words>
  <Application>Microsoft Office PowerPoint</Application>
  <PresentationFormat>와이드스크린</PresentationFormat>
  <Paragraphs>210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 Bold</vt:lpstr>
      <vt:lpstr>나눔스퀘어</vt:lpstr>
      <vt:lpstr>맑은 고딕</vt:lpstr>
      <vt:lpstr>Arial</vt:lpstr>
      <vt:lpstr>Office 테마</vt:lpstr>
      <vt:lpstr>이상행동 뷰어 프로그램 사용가이드</vt:lpstr>
      <vt:lpstr>기본정보</vt:lpstr>
      <vt:lpstr>디렉토리 구조</vt:lpstr>
      <vt:lpstr>사전 설정</vt:lpstr>
      <vt:lpstr>이상행동 화면 설명</vt:lpstr>
      <vt:lpstr>이상행동 작업하기</vt:lpstr>
      <vt:lpstr>이상행동 작업하기</vt:lpstr>
      <vt:lpstr>이상행동 작업하기_수정</vt:lpstr>
      <vt:lpstr>기타 기능_비디오</vt:lpstr>
      <vt:lpstr>PowerPoint 프레젠테이션</vt:lpstr>
      <vt:lpstr>기타 기능_원본크기(이미지)</vt:lpstr>
      <vt:lpstr>기타 기능_원본크기(비디오)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뷰어 프로그램 사용가이드</dc:title>
  <dc:creator>광주인공지능센터4</dc:creator>
  <cp:lastModifiedBy>노윤주(광주)</cp:lastModifiedBy>
  <cp:revision>52</cp:revision>
  <dcterms:created xsi:type="dcterms:W3CDTF">2022-04-12T01:19:32Z</dcterms:created>
  <dcterms:modified xsi:type="dcterms:W3CDTF">2023-03-15T08:09:32Z</dcterms:modified>
</cp:coreProperties>
</file>